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70" r:id="rId4"/>
    <p:sldId id="275" r:id="rId5"/>
    <p:sldId id="271" r:id="rId6"/>
    <p:sldId id="272" r:id="rId7"/>
    <p:sldId id="273" r:id="rId8"/>
    <p:sldId id="274" r:id="rId9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87" d="100"/>
          <a:sy n="87" d="100"/>
        </p:scale>
        <p:origin x="528" y="1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FE4D33-5893-4B07-A902-449AC0D8B3F7}" type="datetime2">
              <a:rPr lang="zh-TW" altLang="en-US" smtClean="0">
                <a:latin typeface="+mj-ea"/>
                <a:ea typeface="+mj-ea"/>
              </a:rPr>
              <a:t>2017年12月24日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837A6B-DAA4-4C2D-AEAB-4E9E70095794}" type="slidenum">
              <a:rPr lang="en-US" altLang="zh-TW" smtClean="0">
                <a:latin typeface="+mj-ea"/>
                <a:ea typeface="+mj-ea"/>
              </a:rPr>
              <a:t>‹#›</a:t>
            </a:fld>
            <a:endParaRPr lang="zh-TW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BDEF7A8-4FC0-4813-84EF-F0D3DB3FA121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3266150-FA26-45B5-BF0B-186B42A09DC9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31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112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71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969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641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2507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3266150-FA26-45B5-BF0B-186B42A09DC9}" type="slidenum">
              <a:rPr lang="en-US" altLang="zh-TW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64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6000">
                <a:latin typeface="+mn-ea"/>
                <a:ea typeface="+mn-ea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2413" y="5029200"/>
            <a:ext cx="8229600" cy="11430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2D229AE-05F8-4428-A7C7-71A78B2231B5}" type="datetime2">
              <a:rPr lang="zh-TW" altLang="en-US" smtClean="0"/>
              <a:pPr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 useBgFill="1">
        <p:nvSpPr>
          <p:cNvPr id="20" name="手繪多邊形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1EEA72-722A-4032-932A-92275412AEDB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9" name="手繪多邊形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85800"/>
            <a:ext cx="7460842" cy="54864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1A4C91D-2371-474A-8E17-CAB371DA2E08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04FDA-F0C2-45CB-9349-F6F199289799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rtlCol="0" anchor="b">
            <a:noAutofit/>
          </a:bodyPr>
          <a:lstStyle>
            <a:lvl1pPr algn="l">
              <a:defRPr sz="4800" b="0" cap="none" baseline="0">
                <a:latin typeface="+mj-ea"/>
                <a:ea typeface="+mj-ea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522412" y="5029200"/>
            <a:ext cx="8229601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BC29556-421D-4507-AA96-28B39C2E3DEB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6" name="手繪多邊形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 hasCustomPrompt="1"/>
          </p:nvPr>
        </p:nvSpPr>
        <p:spPr>
          <a:xfrm>
            <a:off x="1522413" y="1905000"/>
            <a:ext cx="4416552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6246812" y="1905000"/>
            <a:ext cx="4416552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0F82F5-56DC-44C8-93DB-224551D30ED8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 hasCustomPrompt="1"/>
          </p:nvPr>
        </p:nvSpPr>
        <p:spPr>
          <a:xfrm>
            <a:off x="1522413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 hasCustomPrompt="1"/>
          </p:nvPr>
        </p:nvSpPr>
        <p:spPr>
          <a:xfrm>
            <a:off x="1522413" y="2743200"/>
            <a:ext cx="4416552" cy="34290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2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 hasCustomPrompt="1"/>
          </p:nvPr>
        </p:nvSpPr>
        <p:spPr>
          <a:xfrm>
            <a:off x="6246812" y="2743200"/>
            <a:ext cx="4416552" cy="34290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EE156A-5731-454D-8F71-91EEAD1FE528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12B73E-5733-4D8D-8664-B6FD1D260C06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3A4886-3C49-451A-83B6-4224672D2AD7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>
                <a:latin typeface="+mj-ea"/>
                <a:ea typeface="+mj-ea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內容預留位置 2"/>
          <p:cNvSpPr>
            <a:spLocks noGrp="1"/>
          </p:cNvSpPr>
          <p:nvPr>
            <p:ph idx="1" hasCustomPrompt="1"/>
          </p:nvPr>
        </p:nvSpPr>
        <p:spPr>
          <a:xfrm>
            <a:off x="4675568" y="2087880"/>
            <a:ext cx="5791200" cy="3886200"/>
          </a:xfrm>
        </p:spPr>
        <p:txBody>
          <a:bodyPr rtlCol="0">
            <a:normAutofit/>
          </a:bodyPr>
          <a:lstStyle>
            <a:lvl1pPr>
              <a:defRPr sz="2400"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1522413" y="3429000"/>
            <a:ext cx="2743200" cy="2514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C4930B1-190D-47EF-B17F-C7370E2C0A72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>
                <a:latin typeface="+mj-ea"/>
                <a:ea typeface="+mj-ea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2743200" cy="2514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124EA5C-C65E-4051-906A-E0ECB8242990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609012" y="6420898"/>
            <a:ext cx="1371600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B63DB804-0076-4FBD-AA6F-49FA37494018}" type="datetime2">
              <a:rPr lang="zh-TW" altLang="en-US" smtClean="0"/>
              <a:t>2017年12月24日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693B167E-EA96-4147-81DE-549160052C2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38" name="手繪多邊形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ea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 smtClean="0"/>
              <a:t>Veggie </a:t>
            </a:r>
            <a:r>
              <a:rPr lang="en-US" altLang="zh-TW" dirty="0" err="1" smtClean="0"/>
              <a:t>Frutti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 smtClean="0"/>
              <a:t>110519037 </a:t>
            </a:r>
            <a:r>
              <a:rPr lang="zh-TW" altLang="en-US" dirty="0" smtClean="0"/>
              <a:t>陳穎融</a:t>
            </a:r>
            <a:endParaRPr lang="zh-TW" altLang="en-US" dirty="0"/>
          </a:p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smtClean="0"/>
              <a:t>Large</a:t>
            </a:r>
            <a:endParaRPr lang="en-US" altLang="zh-TW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20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2"/>
          <a:stretch/>
        </p:blipFill>
        <p:spPr>
          <a:xfrm>
            <a:off x="333772" y="188640"/>
            <a:ext cx="5444752" cy="626469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390556" y="1052736"/>
            <a:ext cx="4176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大地色調的選色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簡潔明瞭的配置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清楚閱讀的文字</a:t>
            </a:r>
            <a:endParaRPr lang="en-US" altLang="zh-TW" sz="2800" dirty="0" smtClean="0"/>
          </a:p>
          <a:p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擁有最多的訊息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053852" y="764704"/>
            <a:ext cx="1296144" cy="43204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04047" y="698144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2"/>
                </a:solidFill>
              </a:rPr>
              <a:t>LOGO</a:t>
            </a:r>
            <a:endParaRPr lang="zh-TW" altLang="en-US" sz="3200" dirty="0">
              <a:solidFill>
                <a:schemeClr val="bg2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837761" y="764704"/>
            <a:ext cx="1296144" cy="43204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775638" y="737292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導航列</a:t>
            </a:r>
            <a:endParaRPr lang="en-US" altLang="zh-TW" sz="3200" dirty="0" smtClean="0">
              <a:solidFill>
                <a:schemeClr val="bg2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99951" y="1189284"/>
            <a:ext cx="4233954" cy="26444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43704" y="2197396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可能會變換的</a:t>
            </a:r>
            <a:r>
              <a:rPr lang="en-US" altLang="zh-TW" sz="3200" dirty="0" smtClean="0">
                <a:solidFill>
                  <a:schemeClr val="bg2"/>
                </a:solidFill>
              </a:rPr>
              <a:t>Banne</a:t>
            </a:r>
            <a:r>
              <a:rPr lang="en-US" altLang="zh-TW" sz="3200" dirty="0">
                <a:solidFill>
                  <a:schemeClr val="bg2"/>
                </a:solidFill>
              </a:rPr>
              <a:t>r</a:t>
            </a:r>
            <a:endParaRPr lang="en-US" altLang="zh-TW" sz="3200" dirty="0" smtClean="0">
              <a:solidFill>
                <a:schemeClr val="bg2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910099" y="3749951"/>
            <a:ext cx="4233954" cy="87467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33972" y="3894901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網站</a:t>
            </a:r>
            <a:r>
              <a:rPr lang="zh-TW" altLang="en-US" sz="3200" dirty="0">
                <a:solidFill>
                  <a:schemeClr val="bg2"/>
                </a:solidFill>
              </a:rPr>
              <a:t>理念</a:t>
            </a:r>
            <a:endParaRPr lang="en-US" altLang="zh-TW" sz="3200" dirty="0" smtClean="0">
              <a:solidFill>
                <a:schemeClr val="bg2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910099" y="4678428"/>
            <a:ext cx="4233954" cy="171602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892369" y="5244050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選項們 </a:t>
            </a:r>
            <a:r>
              <a:rPr lang="en-US" altLang="zh-TW" sz="3200" dirty="0" smtClean="0">
                <a:solidFill>
                  <a:schemeClr val="bg2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7114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7"/>
          <a:stretch/>
        </p:blipFill>
        <p:spPr>
          <a:xfrm>
            <a:off x="333772" y="116632"/>
            <a:ext cx="5444752" cy="653410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90556" y="1052736"/>
            <a:ext cx="4176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大地色調的選色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簡潔明瞭的配置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清楚閱讀的文字</a:t>
            </a:r>
            <a:endParaRPr lang="en-US" altLang="zh-TW" sz="2800" dirty="0" smtClean="0"/>
          </a:p>
          <a:p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擁有最多的訊息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053852" y="116632"/>
            <a:ext cx="4233954" cy="86409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566020" y="256292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2"/>
                </a:solidFill>
              </a:rPr>
              <a:t>介紹</a:t>
            </a:r>
            <a:endParaRPr lang="en-US" altLang="zh-TW" sz="3200" dirty="0" smtClean="0">
              <a:solidFill>
                <a:schemeClr val="bg2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39171" y="841067"/>
            <a:ext cx="4233954" cy="251156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57908" y="1673170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寫不出來的遊戲</a:t>
            </a:r>
            <a:endParaRPr lang="en-US" altLang="zh-TW" sz="3200" dirty="0" smtClean="0">
              <a:solidFill>
                <a:schemeClr val="bg2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18379" y="3262666"/>
            <a:ext cx="4233954" cy="251156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845940" y="4168373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2"/>
                </a:solidFill>
              </a:rPr>
              <a:t>選項們 </a:t>
            </a:r>
            <a:r>
              <a:rPr lang="en-US" altLang="zh-TW" sz="3200" dirty="0" smtClean="0">
                <a:solidFill>
                  <a:schemeClr val="bg2"/>
                </a:solidFill>
              </a:rPr>
              <a:t>part2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837828" y="5737297"/>
            <a:ext cx="4233954" cy="91345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33972" y="5950382"/>
            <a:ext cx="432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bg2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070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smtClean="0"/>
              <a:t>Middle</a:t>
            </a:r>
            <a:endParaRPr lang="en-US" altLang="zh-TW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6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0"/>
            <a:ext cx="3372096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390556" y="1052736"/>
            <a:ext cx="4176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拿掉遊戲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變成漢堡選單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讓平板更方便使用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減少旁邊的留白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點擊跟</a:t>
            </a:r>
            <a:r>
              <a:rPr lang="en-US" altLang="zh-TW" sz="2800" dirty="0"/>
              <a:t>Hover</a:t>
            </a:r>
            <a:r>
              <a:rPr lang="zh-TW" altLang="en-US" sz="2800" dirty="0"/>
              <a:t>效果相同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17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smtClean="0"/>
              <a:t>Small</a:t>
            </a:r>
            <a:endParaRPr lang="en-US" altLang="zh-TW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6"/>
          <a:stretch/>
        </p:blipFill>
        <p:spPr>
          <a:xfrm>
            <a:off x="117748" y="-446065"/>
            <a:ext cx="3069407" cy="727038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390556" y="1052736"/>
            <a:ext cx="4176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拿掉遊戲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變成漢堡選單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 smtClean="0"/>
              <a:t>垂直排列方便</a:t>
            </a:r>
            <a:r>
              <a:rPr lang="zh-TW" altLang="en-US" sz="2800" smtClean="0"/>
              <a:t>手機閱讀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點擊跟</a:t>
            </a:r>
            <a:r>
              <a:rPr lang="en-US" altLang="zh-TW" sz="2800" dirty="0"/>
              <a:t>Hover</a:t>
            </a:r>
            <a:r>
              <a:rPr lang="zh-TW" altLang="en-US" sz="2800" dirty="0"/>
              <a:t>效果相同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4"/>
          <a:stretch/>
        </p:blipFill>
        <p:spPr>
          <a:xfrm>
            <a:off x="3286100" y="-17249"/>
            <a:ext cx="2880320" cy="684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大地色調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106_TF02801065.potx" id="{249CC85F-E026-4209-B2EC-C26673FF514A}" vid="{A038300D-2899-4943-85B8-06B6717D9396}"/>
    </a:ext>
  </a:extLst>
</a:theme>
</file>

<file path=ppt/theme/theme2.xml><?xml version="1.0" encoding="utf-8"?>
<a:theme xmlns:a="http://schemas.openxmlformats.org/drawingml/2006/main" name="Office 佈景主題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大地色調簡報 (寬螢幕)</Template>
  <TotalTime>61</TotalTime>
  <Words>106</Words>
  <Application>Microsoft Office PowerPoint</Application>
  <PresentationFormat>自訂</PresentationFormat>
  <Paragraphs>50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微軟正黑體</vt:lpstr>
      <vt:lpstr>Arial</vt:lpstr>
      <vt:lpstr>Corbel</vt:lpstr>
      <vt:lpstr>大地色調 16x9</vt:lpstr>
      <vt:lpstr>Veggie Frutti</vt:lpstr>
      <vt:lpstr>Large</vt:lpstr>
      <vt:lpstr>PowerPoint 簡報</vt:lpstr>
      <vt:lpstr>PowerPoint 簡報</vt:lpstr>
      <vt:lpstr>Middle</vt:lpstr>
      <vt:lpstr>PowerPoint 簡報</vt:lpstr>
      <vt:lpstr>Small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Veggie Frutti</dc:title>
  <dc:creator>Thomas C</dc:creator>
  <cp:lastModifiedBy>Thomas C</cp:lastModifiedBy>
  <cp:revision>8</cp:revision>
  <dcterms:created xsi:type="dcterms:W3CDTF">2017-12-23T15:41:51Z</dcterms:created>
  <dcterms:modified xsi:type="dcterms:W3CDTF">2017-12-23T16:47:03Z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